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3" d="100"/>
          <a:sy n="93" d="100"/>
        </p:scale>
        <p:origin x="4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0CF1-2DAC-428C-A932-BAF4C9DE7510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AC03-B207-44A3-A3AB-599695B1D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27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0CF1-2DAC-428C-A932-BAF4C9DE7510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AC03-B207-44A3-A3AB-599695B1D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5581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0CF1-2DAC-428C-A932-BAF4C9DE7510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AC03-B207-44A3-A3AB-599695B1D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197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0CF1-2DAC-428C-A932-BAF4C9DE7510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AC03-B207-44A3-A3AB-599695B1D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11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0CF1-2DAC-428C-A932-BAF4C9DE7510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AC03-B207-44A3-A3AB-599695B1D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835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0CF1-2DAC-428C-A932-BAF4C9DE7510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AC03-B207-44A3-A3AB-599695B1D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5958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0CF1-2DAC-428C-A932-BAF4C9DE7510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AC03-B207-44A3-A3AB-599695B1D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680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0CF1-2DAC-428C-A932-BAF4C9DE7510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AC03-B207-44A3-A3AB-599695B1D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743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0CF1-2DAC-428C-A932-BAF4C9DE7510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AC03-B207-44A3-A3AB-599695B1D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490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0CF1-2DAC-428C-A932-BAF4C9DE7510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AC03-B207-44A3-A3AB-599695B1D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966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0CF1-2DAC-428C-A932-BAF4C9DE7510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AC03-B207-44A3-A3AB-599695B1D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3264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1C0CF1-2DAC-428C-A932-BAF4C9DE7510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EAC03-B207-44A3-A3AB-599695B1D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30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75371" y="3927207"/>
            <a:ext cx="9144000" cy="284757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mirdoshkolyat.ru/wp-content/uploads/2021/08/img2-768x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704" y="431515"/>
            <a:ext cx="9719352" cy="6543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972746" y="431515"/>
            <a:ext cx="315416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ФОТООТЧЁТ О ПРОВЕДЕНИИ   ОТКРЫТОГО ЗАНЯТИЯ В СРЕДНЕЙ ГРУППЕ</a:t>
            </a:r>
          </a:p>
          <a:p>
            <a:r>
              <a:rPr lang="ru-RU" dirty="0" smtClean="0"/>
              <a:t> </a:t>
            </a:r>
            <a:r>
              <a:rPr lang="ru-RU" b="1" i="1" u="sng" dirty="0" smtClean="0"/>
              <a:t>ПЧЁЛКИ </a:t>
            </a:r>
          </a:p>
          <a:p>
            <a:r>
              <a:rPr lang="ru-RU" b="1" i="1" u="sng" dirty="0" smtClean="0"/>
              <a:t>,Занятие прошло  в виде увлекательного  путешествия </a:t>
            </a:r>
            <a:r>
              <a:rPr lang="ru-RU" b="1" i="1" u="sng" dirty="0"/>
              <a:t>в мир науки , опытов и экспериментов! Объект изучения -воздух.  Мы были настоящими научными  сотрудниками самой настоящей лаборатории! По результатам исследования  были сделаны следующие выводы: воздух невидим, не имеет запаха, может принимать любую форму!</a:t>
            </a:r>
            <a:endParaRPr lang="ru-RU" b="1" i="1" u="sng" dirty="0"/>
          </a:p>
        </p:txBody>
      </p:sp>
    </p:spTree>
    <p:extLst>
      <p:ext uri="{BB962C8B-B14F-4D97-AF65-F5344CB8AC3E}">
        <p14:creationId xmlns:p14="http://schemas.microsoft.com/office/powerpoint/2010/main" val="3491484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913" y="174661"/>
            <a:ext cx="6927440" cy="519558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7213" y="0"/>
            <a:ext cx="4526014" cy="607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516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Соединительная линия уступом 4"/>
          <p:cNvCxnSpPr/>
          <p:nvPr/>
        </p:nvCxnSpPr>
        <p:spPr>
          <a:xfrm flipV="1">
            <a:off x="5514346" y="3472666"/>
            <a:ext cx="893852" cy="48802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884" y="306526"/>
            <a:ext cx="8735298" cy="655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718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255" y="127591"/>
            <a:ext cx="8706740" cy="647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503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833" y="-318977"/>
            <a:ext cx="9423461" cy="708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467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316" y="339050"/>
            <a:ext cx="8215137" cy="6161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4053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59</Words>
  <Application>Microsoft Office PowerPoint</Application>
  <PresentationFormat>Широкоэкранный</PresentationFormat>
  <Paragraphs>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2</cp:revision>
  <dcterms:created xsi:type="dcterms:W3CDTF">2024-01-15T07:55:51Z</dcterms:created>
  <dcterms:modified xsi:type="dcterms:W3CDTF">2024-01-17T04:59:07Z</dcterms:modified>
</cp:coreProperties>
</file>